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1"/>
    <p:sldId id="257" r:id="rId2"/>
    <p:sldId id="258" r:id="rId3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Body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38200" y="457200"/>
            <a:ext cx="9144000" cy="1143000"/>
          </a:xfrm>
        </p:spPr>
        <p:txBody>
          <a:bodyPr/>
          <a:lstStyle/>
          <a:p/>
        </p:txBody>
      </p:sp>
      <p:sp>
        <p:nvSpPr>
          <p:cNvPr id="3" name="Body"/>
          <p:cNvSpPr>
            <a:spLocks noGrp="1"/>
          </p:cNvSpPr>
          <p:nvPr>
            <p:ph idx="1"/>
          </p:nvPr>
        </p:nvSpPr>
        <p:spPr>
          <a:xfrm>
            <a:off x="838200" y="1825625"/>
            <a:ext cx="9144000" cy="4351338"/>
          </a:xfr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sz="3200" b="1" dirty="0"/>
              <a:t>抖音数据周报</a:t>
            </a:r>
          </a:p>
        </p:txBody>
      </p:sp>
      <p:sp>
        <p:nvSpPr>
          <p:cNvPr id="3" name="Body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zh-CN" sz="1800" dirty="0"/>
              <a:t>•  2026-09-13 · MCN 数据组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sz="3200" b="1" dirty="0"/>
              <a:t>本周要点</a:t>
            </a:r>
          </a:p>
        </p:txBody>
      </p:sp>
      <p:sp>
        <p:nvSpPr>
          <p:cNvPr id="3" name="Body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zh-CN" sz="1800" dirty="0"/>
              <a:t>•  播放量环比 +18%</a:t>
            </a:r>
          </a:p>
          <a:p>
            <a:pPr marL="0" indent="0"/>
            <a:r>
              <a:rPr lang="zh-CN" sz="1800" dirty="0"/>
              <a:t>•  爆款集中在 18-22 点发布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sz="3200" b="1" dirty="0"/>
              <a:t>下一步</a:t>
            </a:r>
          </a:p>
        </p:txBody>
      </p:sp>
      <p:sp>
        <p:nvSpPr>
          <p:cNvPr id="3" name="Body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zh-CN" sz="1800" dirty="0"/>
              <a:t>•  追投 TOP2 素材</a:t>
            </a:r>
          </a:p>
          <a:p>
            <a:pPr marL="0" indent="0"/>
            <a:r>
              <a:rPr lang="zh-CN" sz="1800" dirty="0"/>
              <a:t>•  补充二创脚本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